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FF99"/>
    <a:srgbClr val="C9FF65"/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60"/>
    <p:restoredTop sz="86405"/>
  </p:normalViewPr>
  <p:slideViewPr>
    <p:cSldViewPr snapToGrid="0" snapToObjects="1">
      <p:cViewPr varScale="1">
        <p:scale>
          <a:sx n="55" d="100"/>
          <a:sy n="55" d="100"/>
        </p:scale>
        <p:origin x="907" y="-13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831" y="238320"/>
            <a:ext cx="8650339" cy="57420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2983247"/>
            <a:ext cx="9980023" cy="2049119"/>
          </a:xfrm>
        </p:spPr>
        <p:txBody>
          <a:bodyPr>
            <a:normAutofit/>
          </a:bodyPr>
          <a:lstStyle/>
          <a:p>
            <a:pPr rtl="1"/>
            <a:r>
              <a:rPr lang="en-US" sz="5400" b="1" dirty="0" smtClean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I am someone</a:t>
            </a:r>
            <a:endParaRPr lang="ar-SA" sz="54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="" xmlns:a16="http://schemas.microsoft.com/office/drawing/2014/main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6734014" y="531895"/>
            <a:ext cx="4500043" cy="7837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8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الايمان</a:t>
            </a:r>
          </a:p>
          <a:p>
            <a:pPr marL="0" indent="0" algn="r" rtl="1">
              <a:buNone/>
            </a:pPr>
            <a:endParaRPr lang="ar-SA" sz="66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91B095C7-7411-9649-A374-A6ECBEAB3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638776">
            <a:off x="35043" y="-160600"/>
            <a:ext cx="3145571" cy="207648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="" xmlns:a16="http://schemas.microsoft.com/office/drawing/2014/main" id="{9E2DF58C-66CB-0B4C-876C-283A8032D5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2341" y="3164733"/>
            <a:ext cx="2407094" cy="24070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8DDE677A-AA81-6240-91FD-E9EEB0373C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4511" y="1300786"/>
            <a:ext cx="2286000" cy="2286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8F5AD5C7-7533-2B46-BA0B-EA01BE2D75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17568" y="539579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=""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=""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الايمان</a:t>
            </a:r>
          </a:p>
          <a:p>
            <a:pPr marL="0" indent="0" algn="r" rtl="1">
              <a:buNone/>
            </a:pP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0451" y="1833711"/>
            <a:ext cx="9326671" cy="47864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am somebody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Because God loves me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I’m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accepted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just the way that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am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CA3DCDB7-AF42-9448-8A01-646AAF8D8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638776">
            <a:off x="82309" y="-104658"/>
            <a:ext cx="3257757" cy="2150545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="" xmlns:a16="http://schemas.microsoft.com/office/drawing/2014/main" id="{8568BCA6-B281-E641-BBC9-037FE5E3E9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88476" y="5168631"/>
            <a:ext cx="1232169" cy="1232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D24D7866-B0F6-1343-8704-796EE4B858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4955" y="399114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0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B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=""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=""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895888" y="724251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الايمان</a:t>
            </a:r>
          </a:p>
          <a:p>
            <a:pPr marL="0" indent="0" algn="r" rtl="1">
              <a:buNone/>
            </a:pPr>
            <a:endParaRPr lang="ar-SA" sz="3200" b="1" dirty="0">
              <a:solidFill>
                <a:srgbClr val="C00000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0451" y="1833711"/>
            <a:ext cx="9326671" cy="478647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His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love is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Higher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it’s deeper and wider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than you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ever understand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CA3DCDB7-AF42-9448-8A01-646AAF8D8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638776">
            <a:off x="82309" y="-104658"/>
            <a:ext cx="3257757" cy="2150545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="" xmlns:a16="http://schemas.microsoft.com/office/drawing/2014/main" id="{8568BCA6-B281-E641-BBC9-037FE5E3E9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88476" y="5168631"/>
            <a:ext cx="1232169" cy="1232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D24D7866-B0F6-1343-8704-796EE4B858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4955" y="399114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165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</TotalTime>
  <Words>42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Dima Font</vt:lpstr>
      <vt:lpstr>GE Dinar One</vt:lpstr>
      <vt:lpstr>Office Theme</vt:lpstr>
      <vt:lpstr>I am someone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account</cp:lastModifiedBy>
  <cp:revision>65</cp:revision>
  <cp:lastPrinted>2020-08-04T08:21:18Z</cp:lastPrinted>
  <dcterms:created xsi:type="dcterms:W3CDTF">2020-07-22T07:35:33Z</dcterms:created>
  <dcterms:modified xsi:type="dcterms:W3CDTF">2021-05-13T13:32:02Z</dcterms:modified>
</cp:coreProperties>
</file>