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1" r:id="rId4"/>
    <p:sldId id="260" r:id="rId5"/>
    <p:sldId id="263" r:id="rId6"/>
    <p:sldId id="26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284"/>
    <p:restoredTop sz="86405"/>
  </p:normalViewPr>
  <p:slideViewPr>
    <p:cSldViewPr snapToGrid="0" snapToObjects="1">
      <p:cViewPr varScale="1">
        <p:scale>
          <a:sx n="55" d="100"/>
          <a:sy n="55" d="100"/>
        </p:scale>
        <p:origin x="907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5/1/2021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2.emf"/><Relationship Id="rId7" Type="http://schemas.openxmlformats.org/officeDocument/2006/relationships/image" Target="../media/image6.sv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831" y="238320"/>
            <a:ext cx="8650339" cy="57420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2983248"/>
            <a:ext cx="9980023" cy="1567576"/>
          </a:xfrm>
        </p:spPr>
        <p:txBody>
          <a:bodyPr>
            <a:normAutofit/>
          </a:bodyPr>
          <a:lstStyle/>
          <a:p>
            <a:pPr rtl="1"/>
            <a:r>
              <a:rPr lang="en-US" sz="5400" b="1" dirty="0" smtClean="0">
                <a:solidFill>
                  <a:schemeClr val="accent5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I’m </a:t>
            </a:r>
            <a:r>
              <a:rPr lang="en-US" sz="5400" b="1" dirty="0" err="1" smtClean="0">
                <a:solidFill>
                  <a:schemeClr val="accent5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Gonna</a:t>
            </a:r>
            <a:r>
              <a:rPr lang="en-US" sz="5400" b="1" dirty="0" smtClean="0">
                <a:solidFill>
                  <a:schemeClr val="accent5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 jump</a:t>
            </a:r>
            <a:endParaRPr lang="ar-SA" sz="5400" b="1" dirty="0">
              <a:solidFill>
                <a:schemeClr val="accent5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8298002" y="593888"/>
            <a:ext cx="2936054" cy="622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92D05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xmlns="" id="{ECC2212D-DCD4-0742-846F-AAC072B99C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40500">
            <a:off x="383880" y="697480"/>
            <a:ext cx="3020174" cy="3020174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xmlns="" id="{A02445EF-EF48-C948-8D6A-9E40C8E452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flipH="1">
            <a:off x="8298002" y="2833923"/>
            <a:ext cx="4232401" cy="39492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6017F10-D7A4-7649-8A31-302F483DB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2000" y="1164972"/>
            <a:ext cx="2286000" cy="2286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A97ABF2E-9C83-2F4A-A5F1-FAAC676D00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87311" y="61781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500495"/>
            <a:ext cx="9326671" cy="5137751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I’m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gonna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jump up and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down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Gonna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spin right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around,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Gonna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praise Your Name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forever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0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500495"/>
            <a:ext cx="9326671" cy="5137751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Gonna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shout out loud,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Gonna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deafen the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crowd,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Gonna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send my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praise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to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heaven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.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67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80662"/>
            <a:ext cx="9326671" cy="5060710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will run this race 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never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stop.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I’ll follow Jesus 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till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the day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drop.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14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380662"/>
            <a:ext cx="9326671" cy="5060710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can do all things 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through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Christ who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strengthens me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.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611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500495"/>
            <a:ext cx="9326671" cy="5060710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When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you’ve got such a lot,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When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you’ve got not a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lot,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What?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Be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happy!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069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1176</TotalTime>
  <Words>97</Words>
  <Application>Microsoft Office PowerPoint</Application>
  <PresentationFormat>Widescreen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Dima Font</vt:lpstr>
      <vt:lpstr>GE Dinar One</vt:lpstr>
      <vt:lpstr>Office Theme</vt:lpstr>
      <vt:lpstr>I’m Gonna jump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account</cp:lastModifiedBy>
  <cp:revision>70</cp:revision>
  <cp:lastPrinted>2020-08-04T08:21:18Z</cp:lastPrinted>
  <dcterms:created xsi:type="dcterms:W3CDTF">2020-07-22T07:35:33Z</dcterms:created>
  <dcterms:modified xsi:type="dcterms:W3CDTF">2021-05-01T08:59:52Z</dcterms:modified>
</cp:coreProperties>
</file>