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3" r:id="rId4"/>
    <p:sldId id="262" r:id="rId5"/>
    <p:sldId id="260" r:id="rId6"/>
    <p:sldId id="264" r:id="rId7"/>
    <p:sldId id="265" r:id="rId8"/>
    <p:sldId id="261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FEFF"/>
    <a:srgbClr val="C3FFF3"/>
    <a:srgbClr val="73FEFF"/>
    <a:srgbClr val="76D6FF"/>
    <a:srgbClr val="009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84"/>
    <p:restoredTop sz="86405"/>
  </p:normalViewPr>
  <p:slideViewPr>
    <p:cSldViewPr snapToGrid="0" snapToObjects="1">
      <p:cViewPr varScale="1">
        <p:scale>
          <a:sx n="55" d="100"/>
          <a:sy n="55" d="100"/>
        </p:scale>
        <p:origin x="907" y="1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3F653-406B-A949-8D36-C3590D52D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A9959AB-BDB1-BB4F-A819-916BB0CCD4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821142-7905-4343-93F1-754AD685F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7BC611-2392-3047-A174-C7D687DB6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AE5387E-DF9E-FE44-B745-51763DBC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800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50E9AB-E08A-034F-B407-43A1EC46B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CFE2DA-435D-5A47-9986-FB4F985793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C22F4F-9B28-5742-AA25-3D3A0D5B4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FF5D896-D717-B848-BA2D-9A0B4589CF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B7C83F-70AD-F342-BB32-6207078E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771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CB5858A-2958-4043-8041-00075A3C3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B44E6E-2DFC-F843-A5BC-564667B0B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62EA6A3-75EC-5344-947F-19E3D7488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8DCCE89-77CC-6746-9F81-7CD1C7659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BB53682-31EE-B044-AD02-238770EEE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78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6C8CDB2-0F78-904F-97D6-599F945FE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BA7BA81-A1F5-9148-8980-37F74B4B67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744138-7AB2-E643-B7BA-346421C0E6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D74BFC-0E70-014E-BEB7-6DB02A30A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DAC4236-F1A2-1A4B-B280-7CE1BD73A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8EC8DAF4-E40B-CD46-BB37-2F6E45544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0405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4BEB35-4A05-F648-A3D4-93EED5DE1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2867161-464B-9F4B-B7C6-0BDBDB2C0D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036C871-C0B4-9547-8AB8-8371B8A916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D4917816-8321-5F40-B236-A2C1DAEC37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5ABC3C-E10C-7943-817A-11514762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356450-9FC2-1048-81F9-DF55361C7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F25A28B-A156-5A47-AB6E-0BA6DD060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C657D23-F06E-2045-85E7-4829A7C59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00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DF4B6DF-BC8B-E245-9D03-53877E867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9B84AE67-D011-A147-8C7D-645007DC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FD15EFF-1A59-6D4B-927E-8C8B4E149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AC86274-B7FA-544A-B27F-CE92AD694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30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405A5B0-4574-F947-AFAF-7D4D7EAC6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048CEDD8-C897-8940-9A15-84A1A32FC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446CE14-0783-3343-BBF6-4ABD978F3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856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C3A0F4E-8552-6E4E-A86C-FBB1D8C6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10F02A5-8C43-F945-BB73-A4CECC03E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C346FCEB-8C3E-2D43-843C-C9F60528B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3E8B90-B7D4-464E-B65F-65B2DCD4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E70ECF9-7C6C-3246-869E-DB48874F8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1C505A0-D64C-1C47-A680-521BCDD8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469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15D15D-A155-8E42-B745-C726AC5692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E3F1E8D-8E1A-0442-A675-931F713EB9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4F877F9-9633-0440-A363-D80F8358D0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67011848-78B1-0F4E-93AD-F2D26333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99DED1E5-0F3D-C54E-8239-DDD0487AB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AFEF85F-B6C8-874A-BA0A-BB11E2003D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824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B9E67E-1B97-1948-8291-19CCACD9B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5B847E0-9303-5844-94B7-380B4AFB6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126B29C-6536-B04E-B123-E4CEB5B27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32C3FEC-9410-214F-8B74-868D2C77F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A76B473-D876-7140-A5A1-7F5CDB198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51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7464063-5F46-CD42-ADCC-7B2C12A7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319D252-274C-AD42-9216-AFD32E5230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26147E1-D74A-A84C-B3B5-B7B25EDC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064D52-1760-6843-8168-FA3C6185E6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DF9963-8980-4548-8AB4-E51456900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983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6A56BB8-8EEC-CB45-9A4C-BABB44230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BD36AAA-1198-CB4D-99BE-0F652FBE3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D8BE59D-327D-E344-AC11-173A3EE47D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D6DF62-D0F3-AA49-ABE1-E06A32B04A56}" type="datetimeFigureOut">
              <a:rPr lang="en-US" smtClean="0"/>
              <a:t>5/9/2021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7ACBA7-436A-9F42-B080-BA7C14B328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58191DF-8DED-B348-A81F-25F55B0F0D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BDAAE-9268-764C-9A67-962305040A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910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2.emf"/><Relationship Id="rId7" Type="http://schemas.openxmlformats.org/officeDocument/2006/relationships/image" Target="../media/image6.sv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6.sv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3DE2651-7F30-A04F-B16E-0B9489BD7F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0A9E678-7E3B-3B4A-924A-1ECA072F8A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831" y="238320"/>
            <a:ext cx="8650339" cy="57420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06916C-60F0-0947-A525-F330C44F2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05986" y="2983248"/>
            <a:ext cx="9980023" cy="1567576"/>
          </a:xfrm>
        </p:spPr>
        <p:txBody>
          <a:bodyPr>
            <a:normAutofit/>
          </a:bodyPr>
          <a:lstStyle/>
          <a:p>
            <a:pPr rtl="1"/>
            <a:r>
              <a:rPr lang="en-US" sz="5400" b="1" dirty="0" smtClean="0">
                <a:solidFill>
                  <a:schemeClr val="accent5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Every Move I Make</a:t>
            </a:r>
            <a:endParaRPr lang="ar-SA" sz="5400" b="1" dirty="0">
              <a:solidFill>
                <a:schemeClr val="accent5"/>
              </a:solidFill>
              <a:latin typeface="Dima Font" panose="02000700000000000000" pitchFamily="2" charset="-78"/>
              <a:ea typeface="GE Dinar One" panose="020A0503020102020204" pitchFamily="18" charset="-78"/>
              <a:cs typeface="Dima Font" panose="020007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C400E21-9B6F-6C43-ACE3-44D923F832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019845" y="5649649"/>
            <a:ext cx="2152303" cy="829329"/>
          </a:xfrm>
          <a:prstGeom prst="rect">
            <a:avLst/>
          </a:prstGeom>
        </p:spPr>
      </p:pic>
      <p:sp>
        <p:nvSpPr>
          <p:cNvPr id="10" name="Subtitle 2">
            <a:extLst>
              <a:ext uri="{FF2B5EF4-FFF2-40B4-BE49-F238E27FC236}">
                <a16:creationId xmlns:a16="http://schemas.microsoft.com/office/drawing/2014/main" xmlns="" id="{F967BA2E-2D55-724C-90E7-2AD2EB4ED198}"/>
              </a:ext>
            </a:extLst>
          </p:cNvPr>
          <p:cNvSpPr txBox="1">
            <a:spLocks/>
          </p:cNvSpPr>
          <p:nvPr/>
        </p:nvSpPr>
        <p:spPr>
          <a:xfrm>
            <a:off x="8298002" y="593888"/>
            <a:ext cx="2936054" cy="6227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4000" b="1" dirty="0">
                <a:solidFill>
                  <a:srgbClr val="92D05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BD91AFAA-D419-F445-BCFB-9656208D8545}"/>
              </a:ext>
            </a:extLst>
          </p:cNvPr>
          <p:cNvSpPr txBox="1"/>
          <p:nvPr/>
        </p:nvSpPr>
        <p:spPr>
          <a:xfrm>
            <a:off x="340242" y="-54580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xmlns="" id="{ECC2212D-DCD4-0742-846F-AAC072B99C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40500">
            <a:off x="383880" y="697480"/>
            <a:ext cx="3020174" cy="3020174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xmlns="" id="{A02445EF-EF48-C948-8D6A-9E40C8E452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flipH="1">
            <a:off x="8298002" y="2833923"/>
            <a:ext cx="4232401" cy="39492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6017F10-D7A4-7649-8A31-302F483DB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62000" y="1164972"/>
            <a:ext cx="2286000" cy="2286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97ABF2E-9C83-2F4A-A5F1-FAAC676D00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87311" y="61781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09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314136" y="-329339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988038"/>
            <a:ext cx="9326671" cy="3470653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0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314136" y="-329339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5596" y="1241518"/>
            <a:ext cx="9326671" cy="5091276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move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make in You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make me move Jesus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breath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breathe in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571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672196"/>
            <a:ext cx="9326671" cy="5091276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step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take in You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find my way Jesus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breath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breathe in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You 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1328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500495"/>
            <a:ext cx="9326671" cy="5151605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09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314136" y="-329339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5596" y="1241518"/>
            <a:ext cx="9326671" cy="5091276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move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make in You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make me move Jesus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breath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breathe in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176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641383"/>
            <a:ext cx="9326671" cy="5091276"/>
          </a:xfrm>
        </p:spPr>
        <p:txBody>
          <a:bodyPr>
            <a:no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step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 in You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 find my way Jesus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 breath I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take,</a:t>
            </a:r>
            <a:endParaRPr lang="ar-LB" sz="6000" dirty="0" smtClean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breathe in You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Singing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 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11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203758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4469" y="1541522"/>
            <a:ext cx="9326671" cy="5111609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Waves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of mercy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Waves of grace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Everywhere I look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I see your </a:t>
            </a: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face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576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203758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4469" y="1541522"/>
            <a:ext cx="9326671" cy="5111609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Your 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love has captured me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Oh, my God this love</a:t>
            </a: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How can it be? </a:t>
            </a: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38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D3E42A3F-B28C-4E4B-B506-1AC2EED319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22" name="Cloud 21">
            <a:extLst>
              <a:ext uri="{FF2B5EF4-FFF2-40B4-BE49-F238E27FC236}">
                <a16:creationId xmlns:a16="http://schemas.microsoft.com/office/drawing/2014/main" xmlns="" id="{771BBAB5-23C1-A640-ADA7-85149B733E5C}"/>
              </a:ext>
            </a:extLst>
          </p:cNvPr>
          <p:cNvSpPr/>
          <p:nvPr/>
        </p:nvSpPr>
        <p:spPr>
          <a:xfrm>
            <a:off x="-239227" y="-162731"/>
            <a:ext cx="12506136" cy="7516678"/>
          </a:xfrm>
          <a:prstGeom prst="cloud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X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54998A72-8C7F-0540-8EDE-734B2786ACC2}"/>
              </a:ext>
            </a:extLst>
          </p:cNvPr>
          <p:cNvSpPr txBox="1">
            <a:spLocks/>
          </p:cNvSpPr>
          <p:nvPr/>
        </p:nvSpPr>
        <p:spPr>
          <a:xfrm>
            <a:off x="6900787" y="845038"/>
            <a:ext cx="3499664" cy="4927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buNone/>
            </a:pPr>
            <a:r>
              <a:rPr lang="ar-SA" sz="3600" b="1" dirty="0">
                <a:solidFill>
                  <a:srgbClr val="C00000"/>
                </a:solidFill>
                <a:latin typeface="Dima Font" panose="02000700000000000000" pitchFamily="2" charset="-78"/>
                <a:ea typeface="GE Dinar One" panose="020A0503020102020204" pitchFamily="18" charset="-78"/>
                <a:cs typeface="Dima Font" panose="02000700000000000000" pitchFamily="2" charset="-78"/>
              </a:rPr>
              <a:t>التسبيح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xmlns="" id="{D9051F69-9B29-204A-9830-6B14581D1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2664" y="1500495"/>
            <a:ext cx="9326671" cy="5151605"/>
          </a:xfrm>
        </p:spPr>
        <p:txBody>
          <a:bodyPr>
            <a:normAutofit/>
          </a:bodyPr>
          <a:lstStyle/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  <a:p>
            <a:pPr marL="0" indent="0" algn="ctr" rtl="1">
              <a:lnSpc>
                <a:spcPct val="100000"/>
              </a:lnSpc>
              <a:buNone/>
            </a:pP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r>
              <a:rPr lang="en-US" sz="6000" dirty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  </a:t>
            </a:r>
            <a:r>
              <a:rPr lang="en-US" sz="6000" dirty="0" err="1" smtClean="0">
                <a:solidFill>
                  <a:srgbClr val="002060"/>
                </a:solidFill>
                <a:latin typeface="Dima Font" panose="02000700000000000000" pitchFamily="2" charset="-78"/>
                <a:cs typeface="Dima Font" panose="02000700000000000000" pitchFamily="2" charset="-78"/>
              </a:rPr>
              <a:t>na</a:t>
            </a:r>
            <a:endParaRPr lang="en-US" sz="6000" dirty="0">
              <a:solidFill>
                <a:srgbClr val="002060"/>
              </a:solidFill>
              <a:latin typeface="Dima Font" panose="02000700000000000000" pitchFamily="2" charset="-78"/>
              <a:cs typeface="Dima Font" panose="020007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205D45AE-7EC0-F748-90D4-CB7DF51AD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40500">
            <a:off x="425071" y="659073"/>
            <a:ext cx="1881455" cy="188145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xmlns="" id="{1865902D-5169-DB4B-AAF6-1ADB156B4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flipH="1">
            <a:off x="9929718" y="3951825"/>
            <a:ext cx="2743662" cy="25407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11DF461-6493-3440-80ED-F273CAC657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00451" y="519901"/>
            <a:ext cx="1143000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9988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</TotalTime>
  <Words>182</Words>
  <Application>Microsoft Office PowerPoint</Application>
  <PresentationFormat>Widescreen</PresentationFormat>
  <Paragraphs>54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Dima Font</vt:lpstr>
      <vt:lpstr>GE Dinar One</vt:lpstr>
      <vt:lpstr>Office Theme</vt:lpstr>
      <vt:lpstr>Every Move I Make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account</cp:lastModifiedBy>
  <cp:revision>72</cp:revision>
  <cp:lastPrinted>2020-08-04T08:21:18Z</cp:lastPrinted>
  <dcterms:created xsi:type="dcterms:W3CDTF">2020-07-22T07:35:33Z</dcterms:created>
  <dcterms:modified xsi:type="dcterms:W3CDTF">2021-05-09T17:35:10Z</dcterms:modified>
</cp:coreProperties>
</file>