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DDFF"/>
    <a:srgbClr val="CBFF99"/>
    <a:srgbClr val="C9FF65"/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325"/>
    <p:restoredTop sz="86405"/>
  </p:normalViewPr>
  <p:slideViewPr>
    <p:cSldViewPr snapToGrid="0" snapToObjects="1">
      <p:cViewPr varScale="1">
        <p:scale>
          <a:sx n="55" d="100"/>
          <a:sy n="55" d="100"/>
        </p:scale>
        <p:origin x="907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emf"/><Relationship Id="rId7" Type="http://schemas.openxmlformats.org/officeDocument/2006/relationships/image" Target="../media/image6.sv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745" y="194100"/>
            <a:ext cx="8650339" cy="5742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6734014" y="531895"/>
            <a:ext cx="4500043" cy="7837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8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يسوع المسيح</a:t>
            </a:r>
            <a:endParaRPr lang="ar-SA" sz="66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xmlns="" id="{688398A1-C959-6D45-B122-41181535CB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222826">
            <a:off x="896122" y="613693"/>
            <a:ext cx="2442797" cy="244279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xmlns="" id="{30B77729-3CCB-814D-A29A-D54EC8BA4F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002756">
            <a:off x="8067616" y="3120577"/>
            <a:ext cx="3801177" cy="380117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3466962"/>
            <a:ext cx="9980023" cy="1562238"/>
          </a:xfrm>
        </p:spPr>
        <p:txBody>
          <a:bodyPr>
            <a:normAutofit/>
          </a:bodyPr>
          <a:lstStyle/>
          <a:p>
            <a:pPr rtl="1"/>
            <a:r>
              <a:rPr lang="en-US" sz="5400" b="1" dirty="0" smtClean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J is For Jesus</a:t>
            </a:r>
            <a:endParaRPr lang="ar-SA" sz="54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CFBDB48-FCF4-194B-801B-7FB3D7F02F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2043" y="1064225"/>
            <a:ext cx="2286000" cy="2286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4063CA36-A4A3-B34E-996E-3937F6006B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09781" y="57029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314136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يسوع المسيح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4990" y="1208033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(J </a:t>
            </a: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is for Jesus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O is for other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 </a:t>
            </a:r>
            <a:r>
              <a:rPr lang="en-US" sz="54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yi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yi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yi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yi</a:t>
            </a:r>
            <a:endParaRPr lang="en-US" sz="54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Is 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for you and </a:t>
            </a: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</a:t>
            </a:r>
            <a:endParaRPr lang="en-US" sz="54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A3337CB7-3231-4141-9E0B-71A39C405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222826">
            <a:off x="559171" y="309647"/>
            <a:ext cx="1388270" cy="138827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xmlns="" id="{ECA7DC3F-0951-8E4A-817E-BACA0E2A1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002756">
            <a:off x="9622122" y="4699696"/>
            <a:ext cx="2470157" cy="2470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E022751-0E7A-9F43-AE82-6A3F4C70EF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1661" y="432282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0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314136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يسوع المسيح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5596" y="1148302"/>
            <a:ext cx="9326671" cy="4786472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and you </a:t>
            </a:r>
            <a:endParaRPr lang="en-US" sz="54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and you!)</a:t>
            </a: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2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Shoo-bee </a:t>
            </a:r>
            <a:r>
              <a:rPr lang="en-US" sz="54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Doop-doop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Doo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</a:t>
            </a:r>
            <a:r>
              <a:rPr lang="en-US" sz="54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Shoobee</a:t>
            </a: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Doobee</a:t>
            </a:r>
            <a:endParaRPr lang="en-US" sz="54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Doo-Bee </a:t>
            </a:r>
            <a:r>
              <a:rPr lang="en-US" sz="54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Doop-doop</a:t>
            </a: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Doo)3 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A3337CB7-3231-4141-9E0B-71A39C405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222826">
            <a:off x="559171" y="309647"/>
            <a:ext cx="1388270" cy="138827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xmlns="" id="{ECA7DC3F-0951-8E4A-817E-BACA0E2A1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002756">
            <a:off x="9622122" y="4699696"/>
            <a:ext cx="2470157" cy="2470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E022751-0E7A-9F43-AE82-6A3F4C70EF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1661" y="432282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22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1130</TotalTime>
  <Words>53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Dima Font</vt:lpstr>
      <vt:lpstr>GE Dinar One</vt:lpstr>
      <vt:lpstr>Office Theme</vt:lpstr>
      <vt:lpstr>J is For Jesus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account</cp:lastModifiedBy>
  <cp:revision>77</cp:revision>
  <cp:lastPrinted>2020-08-04T08:21:18Z</cp:lastPrinted>
  <dcterms:created xsi:type="dcterms:W3CDTF">2020-07-22T07:35:33Z</dcterms:created>
  <dcterms:modified xsi:type="dcterms:W3CDTF">2021-11-02T15:14:11Z</dcterms:modified>
</cp:coreProperties>
</file>