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60" r:id="rId4"/>
    <p:sldId id="265" r:id="rId5"/>
    <p:sldId id="261" r:id="rId6"/>
    <p:sldId id="266" r:id="rId7"/>
    <p:sldId id="262" r:id="rId8"/>
    <p:sldId id="267" r:id="rId9"/>
    <p:sldId id="263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FF99"/>
    <a:srgbClr val="C9FF65"/>
    <a:srgbClr val="BCFEFF"/>
    <a:srgbClr val="C3FFF3"/>
    <a:srgbClr val="73FEFF"/>
    <a:srgbClr val="76D6FF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775"/>
    <p:restoredTop sz="86405"/>
  </p:normalViewPr>
  <p:slideViewPr>
    <p:cSldViewPr snapToGrid="0" snapToObjects="1">
      <p:cViewPr varScale="1">
        <p:scale>
          <a:sx n="55" d="100"/>
          <a:sy n="55" d="100"/>
        </p:scale>
        <p:origin x="907" y="-13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3F653-406B-A949-8D36-C3590D52D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A9959AB-BDB1-BB4F-A819-916BB0CCD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821142-7905-4343-93F1-754AD685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7BC611-2392-3047-A174-C7D687DB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E5387E-DF9E-FE44-B745-51763DBCC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50E9AB-E08A-034F-B407-43A1EC46B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CFE2DA-435D-5A47-9986-FB4F98579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C22F4F-9B28-5742-AA25-3D3A0D5B4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FF5D896-D717-B848-BA2D-9A0B4589C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5B7C83F-70AD-F342-BB32-6207078E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71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B5858A-2958-4043-8041-00075A3C3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7B44E6E-2DFC-F843-A5BC-564667B0B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2EA6A3-75EC-5344-947F-19E3D7488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8DCCE89-77CC-6746-9F81-7CD1C765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BB53682-31EE-B044-AD02-238770EE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7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C8CDB2-0F78-904F-97D6-599F945FE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A7BA81-A1F5-9148-8980-37F74B4B67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4744138-7AB2-E643-B7BA-346421C0E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2D74BFC-0E70-014E-BEB7-6DB02A30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DAC4236-F1A2-1A4B-B280-7CE1BD73A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EC8DAF4-E40B-CD46-BB37-2F6E45544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40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4BEB35-4A05-F648-A3D4-93EED5DE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867161-464B-9F4B-B7C6-0BDBDB2C0D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036C871-C0B4-9547-8AB8-8371B8A91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917816-8321-5F40-B236-A2C1DAEC3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F5ABC3C-E10C-7943-817A-11514762B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2356450-9FC2-1048-81F9-DF55361C7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F25A28B-A156-5A47-AB6E-0BA6DD060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C657D23-F06E-2045-85E7-4829A7C59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0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F4B6DF-BC8B-E245-9D03-53877E867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B84AE67-D011-A147-8C7D-645007DC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FD15EFF-1A59-6D4B-927E-8C8B4E149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AC86274-B7FA-544A-B27F-CE92AD694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30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405A5B0-4574-F947-AFAF-7D4D7EAC6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48CEDD8-C897-8940-9A15-84A1A32F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446CE14-0783-3343-BBF6-4ABD978F3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85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3A0F4E-8552-6E4E-A86C-FBB1D8C65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10F02A5-8C43-F945-BB73-A4CECC03E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346FCEB-8C3E-2D43-843C-C9F60528B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23E8B90-B7D4-464E-B65F-65B2DCD4F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E70ECF9-7C6C-3246-869E-DB48874F8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1C505A0-D64C-1C47-A680-521BCDD81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69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15D15D-A155-8E42-B745-C726AC56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E3F1E8D-8E1A-0442-A675-931F713EB9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4F877F9-9633-0440-A363-D80F8358D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7011848-78B1-0F4E-93AD-F2D26333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DED1E5-0F3D-C54E-8239-DDD0487AB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AFEF85F-B6C8-874A-BA0A-BB11E2003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2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B9E67E-1B97-1948-8291-19CCACD9B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B847E0-9303-5844-94B7-380B4AFB67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126B29C-6536-B04E-B123-E4CEB5B2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32C3FEC-9410-214F-8B74-868D2C77F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A76B473-D876-7140-A5A1-7F5CDB19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5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7464063-5F46-CD42-ADCC-7B2C12A77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319D252-274C-AD42-9216-AFD32E523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6147E1-D74A-A84C-B3B5-B7B25EDC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0064D52-1760-6843-8168-FA3C6185E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DF9963-8980-4548-8AB4-E5145690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8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6A56BB8-8EEC-CB45-9A4C-BABB44230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BD36AAA-1198-CB4D-99BE-0F652FBE3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D8BE59D-327D-E344-AC11-173A3EE47D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6DF62-D0F3-AA49-ABE1-E06A32B04A56}" type="datetimeFigureOut">
              <a:rPr lang="en-US" smtClean="0"/>
              <a:t>4/27/2021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47ACBA7-436A-9F42-B080-BA7C14B328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8191DF-8DED-B348-A81F-25F55B0F0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91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3DE2651-7F30-A04F-B16E-0B9489BD7F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0A9E678-7E3B-3B4A-924A-1ECA072F8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831" y="238320"/>
            <a:ext cx="8650339" cy="57420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06916C-60F0-0947-A525-F330C44F2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5986" y="2983248"/>
            <a:ext cx="9980023" cy="1504332"/>
          </a:xfrm>
        </p:spPr>
        <p:txBody>
          <a:bodyPr>
            <a:normAutofit/>
          </a:bodyPr>
          <a:lstStyle/>
          <a:p>
            <a:pPr rtl="1"/>
            <a:r>
              <a:rPr lang="en-US" sz="5400" b="1" dirty="0" smtClean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Little Drummer Boy</a:t>
            </a:r>
            <a:endParaRPr lang="ar-SA" sz="54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C400E21-9B6F-6C43-ACE3-44D923F832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19845" y="5649649"/>
            <a:ext cx="2152303" cy="829329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xmlns="" id="{F967BA2E-2D55-724C-90E7-2AD2EB4ED198}"/>
              </a:ext>
            </a:extLst>
          </p:cNvPr>
          <p:cNvSpPr txBox="1">
            <a:spLocks/>
          </p:cNvSpPr>
          <p:nvPr/>
        </p:nvSpPr>
        <p:spPr>
          <a:xfrm>
            <a:off x="6734014" y="531895"/>
            <a:ext cx="4500043" cy="7837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8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66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D91AFAA-D419-F445-BCFB-9656208D8545}"/>
              </a:ext>
            </a:extLst>
          </p:cNvPr>
          <p:cNvSpPr txBox="1"/>
          <p:nvPr/>
        </p:nvSpPr>
        <p:spPr>
          <a:xfrm>
            <a:off x="340242" y="-5458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D4105BD-43F4-9047-9EA8-9BA883945F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1045" y="1546681"/>
            <a:ext cx="1854200" cy="18542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6223BC85-8FE4-144F-BC0B-12730CAA6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48233" y="567338"/>
            <a:ext cx="466344" cy="4663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13C07A6-84F7-9A47-BAC7-2B38FA74F1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782457" cy="222714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0D2377AA-D097-0343-BA53-87769ABE69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96850">
            <a:off x="10114796" y="3949288"/>
            <a:ext cx="1960741" cy="2785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9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910725"/>
            <a:ext cx="9326671" cy="4786472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Come they told me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rum </a:t>
            </a:r>
            <a:r>
              <a:rPr lang="en-US" sz="44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4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4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4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 new born king to see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rum </a:t>
            </a:r>
            <a:r>
              <a:rPr lang="en-US" sz="44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4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4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4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Our finest gifts we bring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rum </a:t>
            </a:r>
            <a:r>
              <a:rPr lang="en-US" sz="44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4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4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4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To lay before the </a:t>
            </a:r>
            <a:r>
              <a:rPr lang="en-US" sz="4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king</a:t>
            </a:r>
            <a:endParaRPr lang="en-US" sz="44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9611BAF-8E85-5245-BA9F-7199BE573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2169042" cy="1277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B47F5F9-2C6B-C644-A137-4E4AC50CB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461">
            <a:off x="10547397" y="4646647"/>
            <a:ext cx="1400803" cy="1990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C59FC76-9F32-7C45-9BDC-943822B02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0462" y="366624"/>
            <a:ext cx="118872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701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379708"/>
            <a:ext cx="9326671" cy="5064839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,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(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)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So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to honor 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him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When we come.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Little 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baby</a:t>
            </a:r>
            <a:endParaRPr lang="en-US" sz="4800" dirty="0" smtClean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9611BAF-8E85-5245-BA9F-7199BE573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2169042" cy="1277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B47F5F9-2C6B-C644-A137-4E4AC50CB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461">
            <a:off x="10547397" y="4646647"/>
            <a:ext cx="1400803" cy="1990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C59FC76-9F32-7C45-9BDC-943822B02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0462" y="366624"/>
            <a:ext cx="118872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177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379708"/>
            <a:ext cx="9326671" cy="5064839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54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54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54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5400" dirty="0" smtClean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am a poor boy too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54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54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54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54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have no gift to bring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9611BAF-8E85-5245-BA9F-7199BE573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2169042" cy="1277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B47F5F9-2C6B-C644-A137-4E4AC50CB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461">
            <a:off x="10547397" y="4646647"/>
            <a:ext cx="1400803" cy="1990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C59FC76-9F32-7C45-9BDC-943822B02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0462" y="366624"/>
            <a:ext cx="118872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435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398474"/>
            <a:ext cx="9326671" cy="4786472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That’s fit to give our king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,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(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)2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Shall I play for 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9611BAF-8E85-5245-BA9F-7199BE573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2169042" cy="1277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B47F5F9-2C6B-C644-A137-4E4AC50CB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461">
            <a:off x="10547397" y="4646647"/>
            <a:ext cx="1400803" cy="1990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C59FC76-9F32-7C45-9BDC-943822B02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0462" y="366624"/>
            <a:ext cx="118872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733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398474"/>
            <a:ext cx="9326671" cy="4786472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Mary 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nodded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9611BAF-8E85-5245-BA9F-7199BE573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2169042" cy="1277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B47F5F9-2C6B-C644-A137-4E4AC50CB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461">
            <a:off x="10547397" y="4646647"/>
            <a:ext cx="1400803" cy="1990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C59FC76-9F32-7C45-9BDC-943822B02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0462" y="366624"/>
            <a:ext cx="118872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611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389363"/>
            <a:ext cx="9326671" cy="4786472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The ox and lamb kept time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played my drum for 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him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9611BAF-8E85-5245-BA9F-7199BE573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2169042" cy="1277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B47F5F9-2C6B-C644-A137-4E4AC50CB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461">
            <a:off x="10547397" y="4646647"/>
            <a:ext cx="1400803" cy="1990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C59FC76-9F32-7C45-9BDC-943822B02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0462" y="366624"/>
            <a:ext cx="118872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597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389363"/>
            <a:ext cx="9326671" cy="4786472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played my best for him </a:t>
            </a:r>
            <a:endParaRPr lang="en-US" sz="4800" dirty="0" smtClean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(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)2</a:t>
            </a:r>
          </a:p>
          <a:p>
            <a:pPr marL="0" indent="0" algn="ctr" rtl="1"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Then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he smiled at 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me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9611BAF-8E85-5245-BA9F-7199BE573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2169042" cy="1277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B47F5F9-2C6B-C644-A137-4E4AC50CB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461">
            <a:off x="10547397" y="4646647"/>
            <a:ext cx="1400803" cy="1990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C59FC76-9F32-7C45-9BDC-943822B02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0462" y="366624"/>
            <a:ext cx="118872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943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555344"/>
            <a:ext cx="9326671" cy="4786472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Me and my 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drum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Come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they told me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new born king to 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see</a:t>
            </a:r>
            <a:endParaRPr lang="en-US" sz="4800" dirty="0" smtClean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9611BAF-8E85-5245-BA9F-7199BE573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2169042" cy="1277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B47F5F9-2C6B-C644-A137-4E4AC50CB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461">
            <a:off x="10547397" y="4646647"/>
            <a:ext cx="1400803" cy="1990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C59FC76-9F32-7C45-9BDC-943822B02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0462" y="366624"/>
            <a:ext cx="118872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777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الميلاد</a:t>
            </a: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555344"/>
            <a:ext cx="9326671" cy="4786472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Pa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(Me and my 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drum)4 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Rum </a:t>
            </a:r>
            <a:r>
              <a:rPr lang="en-US" sz="48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4800" dirty="0" err="1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pum</a:t>
            </a:r>
            <a:r>
              <a:rPr lang="en-US" sz="4800" dirty="0" smtClean="0">
                <a:solidFill>
                  <a:schemeClr val="accent6">
                    <a:lumMod val="75000"/>
                  </a:schemeClr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9611BAF-8E85-5245-BA9F-7199BE573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2169042" cy="12771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B47F5F9-2C6B-C644-A137-4E4AC50CB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8461">
            <a:off x="10547397" y="4646647"/>
            <a:ext cx="1400803" cy="19900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C59FC76-9F32-7C45-9BDC-943822B02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0462" y="366624"/>
            <a:ext cx="1188720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52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1101</TotalTime>
  <Words>236</Words>
  <Application>Microsoft Office PowerPoint</Application>
  <PresentationFormat>Widescreen</PresentationFormat>
  <Paragraphs>63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Dima Font</vt:lpstr>
      <vt:lpstr>GE Dinar One</vt:lpstr>
      <vt:lpstr>Office Theme</vt:lpstr>
      <vt:lpstr>Little Drummer Boy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account</cp:lastModifiedBy>
  <cp:revision>68</cp:revision>
  <cp:lastPrinted>2020-08-04T08:21:18Z</cp:lastPrinted>
  <dcterms:created xsi:type="dcterms:W3CDTF">2020-07-22T07:35:33Z</dcterms:created>
  <dcterms:modified xsi:type="dcterms:W3CDTF">2021-04-27T06:57:52Z</dcterms:modified>
</cp:coreProperties>
</file>