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3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FEFF"/>
    <a:srgbClr val="C3FFF3"/>
    <a:srgbClr val="73FEFF"/>
    <a:srgbClr val="76D6FF"/>
    <a:srgbClr val="009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284"/>
    <p:restoredTop sz="86405"/>
  </p:normalViewPr>
  <p:slideViewPr>
    <p:cSldViewPr snapToGrid="0" snapToObjects="1">
      <p:cViewPr varScale="1">
        <p:scale>
          <a:sx n="73" d="100"/>
          <a:sy n="73" d="100"/>
        </p:scale>
        <p:origin x="1014" y="-18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3F653-406B-A949-8D36-C3590D52D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9959AB-BDB1-BB4F-A819-916BB0CCD4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821142-7905-4343-93F1-754AD685F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7BC611-2392-3047-A174-C7D687DB6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E5387E-DF9E-FE44-B745-51763DBCC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00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50E9AB-E08A-034F-B407-43A1EC46B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FE2DA-435D-5A47-9986-FB4F985793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C22F4F-9B28-5742-AA25-3D3A0D5B4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F5D896-D717-B848-BA2D-9A0B4589C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B7C83F-70AD-F342-BB32-6207078E4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771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5858A-2958-4043-8041-00075A3C3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B44E6E-2DFC-F843-A5BC-564667B0BA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2EA6A3-75EC-5344-947F-19E3D7488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DCCE89-77CC-6746-9F81-7CD1C7659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B53682-31EE-B044-AD02-238770EEE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78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8CDB2-0F78-904F-97D6-599F945FE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A7BA81-A1F5-9148-8980-37F74B4B67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744138-7AB2-E643-B7BA-346421C0E6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D74BFC-0E70-014E-BEB7-6DB02A30A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AC4236-F1A2-1A4B-B280-7CE1BD73A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C8DAF4-E40B-CD46-BB37-2F6E45544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405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BEB35-4A05-F648-A3D4-93EED5DE1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867161-464B-9F4B-B7C6-0BDBDB2C0D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36C871-C0B4-9547-8AB8-8371B8A916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917816-8321-5F40-B236-A2C1DAEC37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F5ABC3C-E10C-7943-817A-11514762B9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356450-9FC2-1048-81F9-DF55361C7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F25A28B-A156-5A47-AB6E-0BA6DD060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657D23-F06E-2045-85E7-4829A7C59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300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4B6DF-BC8B-E245-9D03-53877E867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84AE67-D011-A147-8C7D-645007DCC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D15EFF-1A59-6D4B-927E-8C8B4E149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C86274-B7FA-544A-B27F-CE92AD694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630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405A5B0-4574-F947-AFAF-7D4D7EAC6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48CEDD8-C897-8940-9A15-84A1A32FC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46CE14-0783-3343-BBF6-4ABD978F3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856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A0F4E-8552-6E4E-A86C-FBB1D8C65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F02A5-8C43-F945-BB73-A4CECC03EA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46FCEB-8C3E-2D43-843C-C9F60528BC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3E8B90-B7D4-464E-B65F-65B2DCD4F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70ECF9-7C6C-3246-869E-DB48874F8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C505A0-D64C-1C47-A680-521BCDD81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469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15D15D-A155-8E42-B745-C726AC56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3F1E8D-8E1A-0442-A675-931F713EB9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F877F9-9633-0440-A363-D80F8358D0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011848-78B1-0F4E-93AD-F2D263338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DED1E5-0F3D-C54E-8239-DDD0487AB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FEF85F-B6C8-874A-BA0A-BB11E2003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824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B9E67E-1B97-1948-8291-19CCACD9B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B847E0-9303-5844-94B7-380B4AFB67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26B29C-6536-B04E-B123-E4CEB5B27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2C3FEC-9410-214F-8B74-868D2C77F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76B473-D876-7140-A5A1-7F5CDB198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51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464063-5F46-CD42-ADCC-7B2C12A777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19D252-274C-AD42-9216-AFD32E5230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6147E1-D74A-A84C-B3B5-B7B25EDC3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064D52-1760-6843-8168-FA3C6185E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DF9963-8980-4548-8AB4-E51456900C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983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A56BB8-8EEC-CB45-9A4C-BABB44230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D36AAA-1198-CB4D-99BE-0F652FBE3D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8BE59D-327D-E344-AC11-173A3EE47D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6DF62-D0F3-AA49-ABE1-E06A32B04A56}" type="datetimeFigureOut">
              <a:rPr lang="en-US" smtClean="0"/>
              <a:t>5/28/2021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7ACBA7-436A-9F42-B080-BA7C14B328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191DF-8DED-B348-A81F-25F55B0F0D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910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emf"/><Relationship Id="rId7" Type="http://schemas.openxmlformats.org/officeDocument/2006/relationships/image" Target="../media/image6.sv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93DE2651-7F30-A04F-B16E-0B9489BD7F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A9E678-7E3B-3B4A-924A-1ECA072F8A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831" y="238320"/>
            <a:ext cx="8650339" cy="57420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406916C-60F0-0947-A525-F330C44F22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5986" y="2983248"/>
            <a:ext cx="9980023" cy="1567576"/>
          </a:xfrm>
        </p:spPr>
        <p:txBody>
          <a:bodyPr>
            <a:normAutofit/>
          </a:bodyPr>
          <a:lstStyle/>
          <a:p>
            <a:pPr rtl="1"/>
            <a:r>
              <a:rPr lang="en-US" sz="5400" b="1" dirty="0">
                <a:solidFill>
                  <a:schemeClr val="accent5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You are holy</a:t>
            </a:r>
            <a:endParaRPr lang="ar-SA" sz="5400" b="1" dirty="0">
              <a:solidFill>
                <a:schemeClr val="accent5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400E21-9B6F-6C43-ACE3-44D923F832E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19845" y="5649649"/>
            <a:ext cx="2152303" cy="829329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F967BA2E-2D55-724C-90E7-2AD2EB4ED198}"/>
              </a:ext>
            </a:extLst>
          </p:cNvPr>
          <p:cNvSpPr txBox="1">
            <a:spLocks/>
          </p:cNvSpPr>
          <p:nvPr/>
        </p:nvSpPr>
        <p:spPr>
          <a:xfrm>
            <a:off x="8298002" y="593888"/>
            <a:ext cx="2936054" cy="6227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4000" b="1" dirty="0">
                <a:solidFill>
                  <a:srgbClr val="92D05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D91AFAA-D419-F445-BCFB-9656208D8545}"/>
              </a:ext>
            </a:extLst>
          </p:cNvPr>
          <p:cNvSpPr txBox="1"/>
          <p:nvPr/>
        </p:nvSpPr>
        <p:spPr>
          <a:xfrm>
            <a:off x="340242" y="-54580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ECC2212D-DCD4-0742-846F-AAC072B99C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40500">
            <a:off x="383880" y="697480"/>
            <a:ext cx="3020174" cy="3020174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A02445EF-EF48-C948-8D6A-9E40C8E4520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8298002" y="2833923"/>
            <a:ext cx="4232401" cy="394922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017F10-D7A4-7649-8A31-302F483DB6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62000" y="1164972"/>
            <a:ext cx="2286000" cy="2286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A97ABF2E-9C83-2F4A-A5F1-FAAC676D00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187311" y="617811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093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id="{771BBAB5-23C1-A640-ADA7-85149B733E5C}"/>
              </a:ext>
            </a:extLst>
          </p:cNvPr>
          <p:cNvSpPr/>
          <p:nvPr/>
        </p:nvSpPr>
        <p:spPr>
          <a:xfrm>
            <a:off x="-239227" y="-224276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505" y="1265132"/>
            <a:ext cx="9326671" cy="5162292"/>
          </a:xfrm>
        </p:spPr>
        <p:txBody>
          <a:bodyPr>
            <a:no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5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You are holy (You are holy)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5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You are mighty (You are mighty)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5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You are worthy (You are worthy)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5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(Worthy of praise)2</a:t>
            </a:r>
            <a:endParaRPr lang="ar-LB" sz="54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5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907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2664" y="1500495"/>
            <a:ext cx="9326671" cy="5162292"/>
          </a:xfrm>
        </p:spPr>
        <p:txBody>
          <a:bodyPr>
            <a:norm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5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will follow (I will follow)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5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will listen (I will listen)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5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will love You (I will love You)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5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All of my days (All of my days)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237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45280" y="1283037"/>
            <a:ext cx="9326671" cy="4687302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en-US" dirty="0">
                <a:solidFill>
                  <a:srgbClr val="FF000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Guys</a:t>
            </a:r>
            <a:r>
              <a:rPr lang="en-US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                                       </a:t>
            </a:r>
            <a:r>
              <a:rPr lang="en-US" dirty="0">
                <a:solidFill>
                  <a:srgbClr val="FF000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Girls</a:t>
            </a:r>
          </a:p>
          <a:p>
            <a:pPr marL="0" indent="0" algn="ctr" rtl="1">
              <a:buNone/>
            </a:pPr>
            <a:r>
              <a:rPr lang="en-US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will sing to and worship           You are Lord of Lords</a:t>
            </a:r>
          </a:p>
          <a:p>
            <a:pPr marL="0" indent="0" algn="ctr" rtl="1">
              <a:buNone/>
            </a:pPr>
            <a:r>
              <a:rPr lang="en-US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The King who is worthy             You are King of Kings</a:t>
            </a:r>
          </a:p>
          <a:p>
            <a:pPr marL="0" indent="0" algn="ctr" rtl="1">
              <a:buNone/>
            </a:pPr>
            <a:r>
              <a:rPr lang="en-US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will love and adore Him           You are mighty God </a:t>
            </a:r>
          </a:p>
          <a:p>
            <a:pPr marL="0" indent="0" algn="ctr" rtl="1">
              <a:buNone/>
            </a:pPr>
            <a:r>
              <a:rPr lang="en-US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And bow down before Him        Lord of everything</a:t>
            </a:r>
          </a:p>
          <a:p>
            <a:pPr marL="0" indent="0" algn="ctr" rtl="1">
              <a:buNone/>
            </a:pPr>
            <a:r>
              <a:rPr lang="en-US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	You’re Emmanuel</a:t>
            </a:r>
          </a:p>
          <a:p>
            <a:pPr marL="0" indent="0" algn="ctr" rtl="1">
              <a:buNone/>
            </a:pPr>
            <a:r>
              <a:rPr lang="en-US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	You’re the great I AM</a:t>
            </a:r>
          </a:p>
          <a:p>
            <a:pPr marL="0" indent="0" algn="ctr" rtl="1">
              <a:buNone/>
            </a:pPr>
            <a:r>
              <a:rPr lang="en-US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You’re the Prince of Peace</a:t>
            </a:r>
          </a:p>
          <a:p>
            <a:pPr marL="0" indent="0" algn="ctr" rtl="1">
              <a:buNone/>
            </a:pPr>
            <a:r>
              <a:rPr lang="en-US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How is the Lamb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848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2664" y="1502841"/>
            <a:ext cx="9326671" cy="4772091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en-US" sz="2400" dirty="0">
                <a:solidFill>
                  <a:srgbClr val="FF000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Guys                                         Girls</a:t>
            </a:r>
          </a:p>
          <a:p>
            <a:pPr marL="0" indent="0" algn="ctr" rtl="1">
              <a:buNone/>
            </a:pPr>
            <a:r>
              <a:rPr lang="en-US" sz="2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</a:t>
            </a:r>
            <a:r>
              <a:rPr lang="en-US" sz="2400" dirty="0">
                <a:solidFill>
                  <a:schemeClr val="accent5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will sing to and worship           You’re the living God     </a:t>
            </a:r>
          </a:p>
          <a:p>
            <a:pPr marL="0" indent="0" algn="ctr" rtl="1">
              <a:buNone/>
            </a:pPr>
            <a:r>
              <a:rPr lang="en-US" sz="2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The King who is worthy             You’re my saving grace</a:t>
            </a:r>
          </a:p>
          <a:p>
            <a:pPr marL="0" indent="0" algn="ctr" rtl="1">
              <a:buNone/>
            </a:pPr>
            <a:r>
              <a:rPr lang="en-US" sz="2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will love and adore Him           You will reign forever</a:t>
            </a:r>
          </a:p>
          <a:p>
            <a:pPr marL="0" indent="0" algn="ctr" rtl="1">
              <a:buNone/>
            </a:pPr>
            <a:r>
              <a:rPr lang="en-US" sz="2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And bow down before Him        You are Ancient of Days</a:t>
            </a:r>
          </a:p>
          <a:p>
            <a:pPr marL="0" indent="0" algn="ctr" rtl="1">
              <a:buNone/>
            </a:pPr>
            <a:r>
              <a:rPr lang="en-US" sz="240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                                                        You </a:t>
            </a:r>
            <a:r>
              <a:rPr lang="en-US" sz="2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are Alpha, Omega</a:t>
            </a:r>
          </a:p>
          <a:p>
            <a:pPr marL="0" indent="0" algn="ctr" rtl="1">
              <a:buNone/>
            </a:pPr>
            <a:r>
              <a:rPr lang="en-US" sz="2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                                                        Beginning and End</a:t>
            </a:r>
          </a:p>
          <a:p>
            <a:pPr marL="0" indent="0" algn="ctr" rtl="1">
              <a:buNone/>
            </a:pPr>
            <a:r>
              <a:rPr lang="en-US" sz="2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                                                      You’re my Savior, Messiah</a:t>
            </a:r>
          </a:p>
          <a:p>
            <a:pPr marL="0" indent="0" algn="ctr" rtl="1">
              <a:buNone/>
            </a:pPr>
            <a:r>
              <a:rPr lang="en-US" sz="24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                                                         Redeemer and Friend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3264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2664" y="2022849"/>
            <a:ext cx="9326671" cy="2708143"/>
          </a:xfrm>
        </p:spPr>
        <p:txBody>
          <a:bodyPr>
            <a:noAutofit/>
          </a:bodyPr>
          <a:lstStyle/>
          <a:p>
            <a:pPr marL="0" indent="0" algn="ctr" rtl="1">
              <a:buNone/>
            </a:pPr>
            <a:r>
              <a:rPr lang="en-US" sz="6000" dirty="0">
                <a:solidFill>
                  <a:srgbClr val="FF000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Together:</a:t>
            </a:r>
            <a:endParaRPr lang="en-US" sz="60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You’re my Prince of Peace</a:t>
            </a:r>
          </a:p>
          <a:p>
            <a:pPr marL="0" indent="0" algn="ctr" rtl="1"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And I will live my life for You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6620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1180</TotalTime>
  <Words>218</Words>
  <Application>Microsoft Office PowerPoint</Application>
  <PresentationFormat>شاشة عريضة</PresentationFormat>
  <Paragraphs>42</Paragraphs>
  <Slides>6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Dima Font</vt:lpstr>
      <vt:lpstr>Office Theme</vt:lpstr>
      <vt:lpstr>You are holy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Mofid Karajili</cp:lastModifiedBy>
  <cp:revision>76</cp:revision>
  <cp:lastPrinted>2020-08-04T08:21:18Z</cp:lastPrinted>
  <dcterms:created xsi:type="dcterms:W3CDTF">2020-07-22T07:35:33Z</dcterms:created>
  <dcterms:modified xsi:type="dcterms:W3CDTF">2021-05-28T10:48:58Z</dcterms:modified>
</cp:coreProperties>
</file>